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63" r:id="rId5"/>
    <p:sldId id="259" r:id="rId6"/>
    <p:sldId id="258" r:id="rId7"/>
    <p:sldId id="260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0DB59C-B749-44B7-B3FC-7B1F3465ABB7}" type="datetimeFigureOut">
              <a:rPr lang="sr-Latn-CS" smtClean="0"/>
              <a:pPr/>
              <a:t>17.5.2013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37E6EF-05F3-4A39-8271-46FCCF16C6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r-HR" sz="6000" b="1" cap="all" spc="0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Parkovi prirode</a:t>
            </a:r>
            <a:endParaRPr lang="hr-HR" sz="6000" b="1" cap="all" spc="0" dirty="0">
              <a:ln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14290"/>
            <a:ext cx="244475" cy="244475"/>
          </a:xfrm>
          <a:prstGeom prst="rect">
            <a:avLst/>
          </a:prstGeom>
        </p:spPr>
      </p:pic>
      <p:pic>
        <p:nvPicPr>
          <p:cNvPr id="5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1429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11" showWhenStopped="0">
                <p:cTn id="1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sz="2800" spc="0" dirty="0" smtClean="0">
                <a:ln/>
                <a:solidFill>
                  <a:schemeClr val="accent3"/>
                </a:solidFill>
              </a:rPr>
              <a:t>Vransko jezero</a:t>
            </a:r>
            <a:endParaRPr lang="hr-HR" sz="2800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Rezervirano mjesto slike 4" descr="PP-Vransko-jezero_fancybox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434" r="13434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dirty="0" smtClean="0">
                <a:ln/>
                <a:solidFill>
                  <a:schemeClr val="accent3"/>
                </a:solidFill>
              </a:rPr>
              <a:t>Park prirode Vransko jezero (u Dalmaciji) je park u kojem se nalazi najveće jezero u Hrvatskoj. To je jezero zapravo krško polje ispunjeno vodom i rijedak primjer </a:t>
            </a:r>
            <a:r>
              <a:rPr lang="hr-HR" b="1" dirty="0" err="1" smtClean="0">
                <a:ln/>
                <a:solidFill>
                  <a:schemeClr val="accent3"/>
                </a:solidFill>
              </a:rPr>
              <a:t>kriptodepresije</a:t>
            </a:r>
            <a:r>
              <a:rPr lang="hr-HR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endParaRPr lang="hr-HR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3857620" y="5000636"/>
            <a:ext cx="1428760" cy="9851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Luka</a:t>
            </a:r>
            <a:br>
              <a:rPr lang="hr-HR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hr-HR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Vizner</a:t>
            </a:r>
            <a:endParaRPr lang="hr-HR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9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K R A J</a:t>
            </a:r>
            <a:endParaRPr lang="hr-HR" sz="9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trelica dolje 3"/>
          <p:cNvSpPr/>
          <p:nvPr/>
        </p:nvSpPr>
        <p:spPr>
          <a:xfrm>
            <a:off x="4071934" y="3500438"/>
            <a:ext cx="928694" cy="107157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Park prirode je prostor prirodne ljepote u kojemu su ljudske aktivnosti dozvoljene, ali bez narušavanja sklada prirode.</a:t>
            </a:r>
            <a:endParaRPr lang="hr-H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Što su parkovi prirode?</a:t>
            </a:r>
            <a:endParaRPr lang="hr-HR" sz="66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86644" y="1142984"/>
            <a:ext cx="1400156" cy="21145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Ovo je karta PARKOVA PRIRODE</a:t>
            </a:r>
            <a:endParaRPr lang="hr-HR" sz="20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Rezervirano mjesto slike 4" descr="Hrvatska127_Kartaparkoviprir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32" r="433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 flipV="1">
            <a:off x="6629400" y="6019800"/>
            <a:ext cx="2057400" cy="123844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sp>
        <p:nvSpPr>
          <p:cNvPr id="6" name="Strelica ulijevo 5"/>
          <p:cNvSpPr/>
          <p:nvPr/>
        </p:nvSpPr>
        <p:spPr>
          <a:xfrm>
            <a:off x="6429388" y="2000240"/>
            <a:ext cx="857256" cy="64294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7884" y="357166"/>
            <a:ext cx="2214578" cy="78581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r-HR" sz="2800" spc="1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Papuk</a:t>
            </a:r>
            <a:endParaRPr lang="hr-HR" sz="2800" spc="1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Rezervirano mjesto slike 4" descr="papuk_zrak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42" r="14442"/>
          <a:stretch>
            <a:fillRect/>
          </a:stretch>
        </p:blipFill>
        <p:spPr>
          <a:xfrm>
            <a:off x="142844" y="142852"/>
            <a:ext cx="5357850" cy="495092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72132" y="1500174"/>
            <a:ext cx="2643206" cy="463391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r-H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Park </a:t>
            </a:r>
            <a:r>
              <a:rPr lang="hr-H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prirode Papuk </a:t>
            </a:r>
            <a:r>
              <a:rPr lang="hr-H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 smjestio u gorskim šumskim predjelima Papuka, a parkom prirode je proglašen </a:t>
            </a:r>
            <a:r>
              <a:rPr lang="hr-H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23</a:t>
            </a:r>
            <a:r>
              <a:rPr lang="hr-H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hr-H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travnja </a:t>
            </a:r>
            <a:r>
              <a:rPr lang="hr-H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1999.</a:t>
            </a:r>
            <a:endParaRPr lang="hr-HR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786610" cy="1000132"/>
          </a:xfrm>
        </p:spPr>
        <p:txBody>
          <a:bodyPr>
            <a:normAutofit/>
          </a:bodyPr>
          <a:lstStyle/>
          <a:p>
            <a:pPr algn="ctr"/>
            <a:r>
              <a:rPr lang="hr-HR" sz="2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Lonjsko  </a:t>
            </a:r>
            <a:r>
              <a:rPr lang="hr-HR" sz="2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polje </a:t>
            </a:r>
            <a:endParaRPr lang="hr-HR" sz="2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Rezervirano mjesto slike 4" descr="PP%20Lonjsko%20polj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249" r="9249"/>
          <a:stretch>
            <a:fillRect/>
          </a:stretch>
        </p:blipFill>
        <p:spPr>
          <a:xfrm>
            <a:off x="357158" y="1285860"/>
            <a:ext cx="4357718" cy="530185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072066" y="1571612"/>
            <a:ext cx="2500330" cy="4857784"/>
          </a:xfrm>
        </p:spPr>
        <p:txBody>
          <a:bodyPr>
            <a:normAutofit/>
          </a:bodyPr>
          <a:lstStyle/>
          <a:p>
            <a:r>
              <a:rPr lang="hr-HR" b="1" dirty="0" smtClean="0"/>
              <a:t>Park prirode Lonjsko polje</a:t>
            </a:r>
            <a:r>
              <a:rPr lang="hr-HR" dirty="0" smtClean="0"/>
              <a:t> najveće je zaštićeno močvarno područje ne samo u Republici </a:t>
            </a:r>
            <a:r>
              <a:rPr lang="hr-HR" dirty="0" smtClean="0"/>
              <a:t>Hrvatskoj, već </a:t>
            </a:r>
            <a:r>
              <a:rPr lang="hr-HR" dirty="0" smtClean="0"/>
              <a:t>i u cijelom dunavskom porječju.</a:t>
            </a:r>
          </a:p>
          <a:p>
            <a:r>
              <a:rPr lang="hr-HR" dirty="0" smtClean="0"/>
              <a:t>Ubraja se među najugroženije </a:t>
            </a:r>
            <a:r>
              <a:rPr lang="hr-HR" dirty="0" smtClean="0"/>
              <a:t>močvarne</a:t>
            </a:r>
            <a:r>
              <a:rPr lang="hr-HR" dirty="0" smtClean="0"/>
              <a:t> </a:t>
            </a:r>
            <a:r>
              <a:rPr lang="hr-HR" dirty="0" smtClean="0"/>
              <a:t>dijelove </a:t>
            </a:r>
            <a:r>
              <a:rPr lang="hr-HR" dirty="0" smtClean="0"/>
              <a:t>u svijetu.</a:t>
            </a:r>
          </a:p>
          <a:p>
            <a:r>
              <a:rPr lang="hr-HR" dirty="0" smtClean="0"/>
              <a:t>Čine ga tri polja: </a:t>
            </a:r>
            <a:r>
              <a:rPr lang="hr-HR" i="1" dirty="0" smtClean="0"/>
              <a:t>Lonjsko</a:t>
            </a:r>
            <a:r>
              <a:rPr lang="hr-HR" dirty="0" smtClean="0"/>
              <a:t>, </a:t>
            </a:r>
            <a:r>
              <a:rPr lang="hr-HR" i="1" dirty="0" smtClean="0"/>
              <a:t>Mokro</a:t>
            </a:r>
            <a:r>
              <a:rPr lang="hr-HR" dirty="0" smtClean="0"/>
              <a:t> i </a:t>
            </a:r>
            <a:r>
              <a:rPr lang="hr-HR" i="1" dirty="0" err="1" smtClean="0"/>
              <a:t>Poganovo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hr-HR" sz="2800" dirty="0" smtClean="0"/>
              <a:t>Lastovsko otočje</a:t>
            </a:r>
            <a:endParaRPr lang="hr-HR" sz="2800" dirty="0"/>
          </a:p>
        </p:txBody>
      </p:sp>
      <p:pic>
        <p:nvPicPr>
          <p:cNvPr id="5" name="Rezervirano mjesto slike 4" descr="Sjeverna-obala-o_-Lastova-s-Lastovnjacima_fancybox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09" r="13909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Lastovsko otočje</a:t>
            </a:r>
            <a:r>
              <a:rPr lang="hr-HR" dirty="0" smtClean="0"/>
              <a:t> je najmlađi </a:t>
            </a:r>
            <a:r>
              <a:rPr lang="hr-HR" dirty="0" smtClean="0"/>
              <a:t>hrvatski</a:t>
            </a:r>
            <a:r>
              <a:rPr lang="hr-HR" dirty="0" smtClean="0"/>
              <a:t> </a:t>
            </a:r>
            <a:r>
              <a:rPr lang="hr-HR" dirty="0" smtClean="0"/>
              <a:t>park </a:t>
            </a:r>
            <a:r>
              <a:rPr lang="hr-HR" dirty="0" smtClean="0"/>
              <a:t>prirode, proglašen </a:t>
            </a:r>
            <a:r>
              <a:rPr lang="hr-HR" dirty="0" smtClean="0"/>
              <a:t>2006. </a:t>
            </a:r>
            <a:r>
              <a:rPr lang="hr-HR" dirty="0" smtClean="0"/>
              <a:t>godine. Lastovsku otočnu skupinu čine 44 otoka, otočića i hridi vrlo razvedene obale, </a:t>
            </a:r>
            <a:endParaRPr lang="hr-HR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Kopački rit</a:t>
            </a:r>
            <a:endParaRPr lang="hr-HR" sz="2800" dirty="0"/>
          </a:p>
        </p:txBody>
      </p:sp>
      <p:pic>
        <p:nvPicPr>
          <p:cNvPr id="5" name="Rezervirano mjesto slike 4" descr="kopacki-rit_01-b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27" r="13927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Park prirode </a:t>
            </a:r>
            <a:r>
              <a:rPr lang="hr-HR" b="1" dirty="0" smtClean="0"/>
              <a:t>Kopački rit</a:t>
            </a:r>
            <a:r>
              <a:rPr lang="hr-HR" dirty="0" smtClean="0"/>
              <a:t> je poplavno područje u Baranji </a:t>
            </a:r>
            <a:r>
              <a:rPr lang="hr-HR" dirty="0" smtClean="0"/>
              <a:t>na </a:t>
            </a:r>
            <a:r>
              <a:rPr lang="hr-HR" dirty="0" smtClean="0"/>
              <a:t>sjeveroistoku Hrvatske, u kutu što ga čine rijeke Drava (na jugu) i </a:t>
            </a:r>
            <a:r>
              <a:rPr lang="hr-HR" dirty="0" smtClean="0"/>
              <a:t>Dunav</a:t>
            </a:r>
            <a:r>
              <a:rPr lang="hr-HR" dirty="0" smtClean="0"/>
              <a:t> </a:t>
            </a:r>
            <a:r>
              <a:rPr lang="hr-HR" dirty="0" smtClean="0"/>
              <a:t>(na </a:t>
            </a:r>
            <a:r>
              <a:rPr lang="hr-HR" dirty="0" smtClean="0"/>
              <a:t>istoku). </a:t>
            </a:r>
          </a:p>
          <a:p>
            <a:endParaRPr lang="hr-HR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8992" y="-214338"/>
            <a:ext cx="3971924" cy="1524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sz="40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Velebit</a:t>
            </a:r>
            <a:endParaRPr lang="hr-HR" sz="40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Rezervirano mjesto slike 4" descr="kanjon-krupe_fancybox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>
          <a:xfrm>
            <a:off x="457200" y="1293344"/>
            <a:ext cx="5114932" cy="472645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72132" y="1571612"/>
            <a:ext cx="2714644" cy="297180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sz="2000" b="1" dirty="0" smtClean="0">
                <a:ln/>
                <a:solidFill>
                  <a:schemeClr val="accent3"/>
                </a:solidFill>
              </a:rPr>
              <a:t>Park prirode Velebit je najznačajnije endemsko čvorište flore i kopnene faune u </a:t>
            </a:r>
            <a:r>
              <a:rPr lang="hr-HR" sz="2000" b="1" dirty="0" smtClean="0">
                <a:ln/>
                <a:solidFill>
                  <a:schemeClr val="accent3"/>
                </a:solidFill>
              </a:rPr>
              <a:t>Hrvatskoj</a:t>
            </a:r>
            <a:r>
              <a:rPr lang="hr-HR" sz="2000" b="1" dirty="0" smtClean="0">
                <a:ln/>
                <a:solidFill>
                  <a:schemeClr val="accent3"/>
                </a:solidFill>
              </a:rPr>
              <a:t>.</a:t>
            </a:r>
            <a:endParaRPr lang="hr-HR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86116" y="285728"/>
            <a:ext cx="2057400" cy="1066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2400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Medvednica</a:t>
            </a:r>
            <a:endParaRPr lang="hr-HR" sz="2400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Rezervirano mjesto slike 4" descr="Cinovnicka-livada_fancybox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1766882"/>
            <a:ext cx="4972056" cy="372904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929322" y="1643050"/>
            <a:ext cx="2057400" cy="44196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Šume Medvednice spuštaju se gotovo do samog središta Zagreba. Osim mira i zelenila, ova planina obiluje bogatim i raznolikim životinjskim svijetom te posebnostima kao što su Šumska staza '</a:t>
            </a:r>
            <a:r>
              <a:rPr lang="hr-HR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Bliznec</a:t>
            </a: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'</a:t>
            </a:r>
            <a:endParaRPr lang="hr-H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244</Words>
  <Application>Microsoft Office PowerPoint</Application>
  <PresentationFormat>Prikaz na zaslonu (4:3)</PresentationFormat>
  <Paragraphs>22</Paragraphs>
  <Slides>11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Papir</vt:lpstr>
      <vt:lpstr>Parkovi prirode</vt:lpstr>
      <vt:lpstr>Što su parkovi prirode?</vt:lpstr>
      <vt:lpstr>Ovo je karta PARKOVA PRIRODE</vt:lpstr>
      <vt:lpstr>Papuk</vt:lpstr>
      <vt:lpstr>Lonjsko  polje </vt:lpstr>
      <vt:lpstr>Lastovsko otočje</vt:lpstr>
      <vt:lpstr>Kopački rit</vt:lpstr>
      <vt:lpstr>Velebit</vt:lpstr>
      <vt:lpstr>Medvednica</vt:lpstr>
      <vt:lpstr>Vransko jezero</vt:lpstr>
      <vt:lpstr>K R A 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Parkovi prirode</dc:title>
  <dc:creator>6.razred</dc:creator>
  <cp:lastModifiedBy>6.razred</cp:lastModifiedBy>
  <cp:revision>13</cp:revision>
  <dcterms:created xsi:type="dcterms:W3CDTF">2013-05-10T12:52:15Z</dcterms:created>
  <dcterms:modified xsi:type="dcterms:W3CDTF">2013-05-17T13:30:44Z</dcterms:modified>
</cp:coreProperties>
</file>